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61" r:id="rId7"/>
    <p:sldId id="262" r:id="rId8"/>
    <p:sldId id="259" r:id="rId9"/>
    <p:sldId id="260" r:id="rId10"/>
    <p:sldId id="256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27794-00F7-4FB3-9592-1C6BED1E85B9}" v="40" dt="2021-05-26T14:56:00.731"/>
    <p1510:client id="{0D248313-891D-E2D1-F461-614762612E1E}" v="5" dt="2021-05-25T17:24:23.162"/>
    <p1510:client id="{AF8112B8-C641-ED6D-779E-6473D9C554EA}" v="8" dt="2021-05-25T17:39:58.3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9" d="100"/>
          <a:sy n="29" d="100"/>
        </p:scale>
        <p:origin x="77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72FE-767F-4ACD-86E6-7C55C77C6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EB921C-54BE-4907-8474-F3B8A33A4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29B14-18F2-483F-8E7A-F85FC6CE3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44D06-6B34-4650-9E2C-13D3D189C32A}" type="datetimeFigureOut">
              <a:rPr lang="en-GB" smtClean="0"/>
              <a:t>01/06/2021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DA98A-2070-494C-A948-FBCA59F18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DDC15-D450-406B-8732-58DDF518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F2F58-680A-4A81-B917-441DFFE7D1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467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51CF4-DE7B-4A25-8CC0-CBEFB4497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3A5384-3D95-4EEF-8E9B-1929B29C8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C450D-2D02-438B-BAA5-FB0B3E131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44D06-6B34-4650-9E2C-13D3D189C32A}" type="datetimeFigureOut">
              <a:rPr lang="en-GB" smtClean="0"/>
              <a:t>01/06/2021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C0CD4-4B14-4D95-834B-266AB7036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4D3FD-00B9-4E40-B848-C1774073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F2F58-680A-4A81-B917-441DFFE7D1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069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C458E5-0248-43DC-AEA1-6BAE5453BB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C7FC0-0E5F-4EE9-A03A-9C77E3915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98FA8-B563-4310-9E04-EF4840312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44D06-6B34-4650-9E2C-13D3D189C32A}" type="datetimeFigureOut">
              <a:rPr lang="en-GB" smtClean="0"/>
              <a:t>01/06/2021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6F074-DAEF-4A5E-B825-8CA5F4E2D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00322-E575-42DC-A9FE-D59E60450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F2F58-680A-4A81-B917-441DFFE7D1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230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665B1-44E0-448B-88FA-53C7BA40A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3DEDD-F60E-4C4E-AF0B-82A245D50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32428-2E94-4E95-9062-A9E9BF89A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44D06-6B34-4650-9E2C-13D3D189C32A}" type="datetimeFigureOut">
              <a:rPr lang="en-GB" smtClean="0"/>
              <a:t>01/06/2021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0AD61-C249-43A0-A4F5-507C1B79D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3D428-7624-4D2E-8F43-2D276D24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F2F58-680A-4A81-B917-441DFFE7D1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83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0F55-F8A5-4A12-A774-A8BA38E21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3BF82-F12A-4277-9F39-B15DABC3D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E7050-27C6-4687-B893-FA782A0A4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44D06-6B34-4650-9E2C-13D3D189C32A}" type="datetimeFigureOut">
              <a:rPr lang="en-GB" smtClean="0"/>
              <a:t>01/06/2021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0EE76-EAC2-4014-A2A9-A3DF8D44E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B0892-C27E-45A5-BE98-A5FC3ACA7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F2F58-680A-4A81-B917-441DFFE7D1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529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5257C-0A2A-49CA-AB9A-200062D1E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FA057-938C-4909-9C23-84302025D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D6DA2-8D26-42CC-847B-28337AFBE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38402-AFC0-4173-874E-3621A74BF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44D06-6B34-4650-9E2C-13D3D189C32A}" type="datetimeFigureOut">
              <a:rPr lang="en-GB" smtClean="0"/>
              <a:t>01/06/2021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0F0C1A-1C3D-478B-8174-F34F99DF7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B8E59-F32E-4D7C-96FE-D0CB6537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F2F58-680A-4A81-B917-441DFFE7D1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086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B9BF-7D57-45B1-AE6A-923DD2D99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8B838-70E9-49EA-BDB1-822D7CEF8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59ED09-057C-4FD6-8E9C-E3A4E5F60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B2E33-2A5F-40C3-88EE-49DE1E40B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7C7649-3093-40E8-AEBF-671252ED78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127C05-7B88-4FEE-A69F-6B306160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44D06-6B34-4650-9E2C-13D3D189C32A}" type="datetimeFigureOut">
              <a:rPr lang="en-GB" smtClean="0"/>
              <a:t>01/06/2021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23D8D1-8245-4C59-B9B8-3E7ADB44B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E46966-CD1D-4C30-B7D3-286209114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F2F58-680A-4A81-B917-441DFFE7D1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7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2AE76-80B7-4323-BA10-AECE04248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55F878-3140-442C-92E6-B7D81DF1B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44D06-6B34-4650-9E2C-13D3D189C32A}" type="datetimeFigureOut">
              <a:rPr lang="en-GB" smtClean="0"/>
              <a:t>01/06/2021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0F38D-59F8-4540-B273-881BF1F64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B3862-2C7B-479E-9BCC-28E747847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F2F58-680A-4A81-B917-441DFFE7D1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9773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FD58F4-68D2-445D-9438-DD7C0D665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44D06-6B34-4650-9E2C-13D3D189C32A}" type="datetimeFigureOut">
              <a:rPr lang="en-GB" smtClean="0"/>
              <a:t>01/06/2021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5D810-3282-4857-B8A6-D1ECEFC08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2518C-D6FF-4DF0-A986-EDAE212D2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F2F58-680A-4A81-B917-441DFFE7D1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740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690D-D064-41B3-A74D-BAF91123C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81CEE-89DE-4A8C-89B4-348BA9DF4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4B766-BBFB-4C77-AF5E-91D172476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E7A1C5-D252-4E28-9EB1-C21CCD433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44D06-6B34-4650-9E2C-13D3D189C32A}" type="datetimeFigureOut">
              <a:rPr lang="en-GB" smtClean="0"/>
              <a:t>01/06/2021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FF9CAE-BC7E-40D6-8B84-D683CE17E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4E3A2-4967-4975-B155-D0438586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F2F58-680A-4A81-B917-441DFFE7D1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318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9E4C1-9C19-4EDD-92C9-09543E11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C6F026-3FE1-4516-A7B1-53B47984D6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DC20C-F330-49E2-AED3-A294C1D0E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D4AE7-1364-4234-A2C1-66A4C459A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44D06-6B34-4650-9E2C-13D3D189C32A}" type="datetimeFigureOut">
              <a:rPr lang="en-GB" smtClean="0"/>
              <a:t>01/06/2021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6C027-1E22-4950-B3E0-7890EE9E3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C8B1E-FAAE-41C8-82CB-4CBCF4AB0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F2F58-680A-4A81-B917-441DFFE7D1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20AF4B-B00F-4CAE-B5DD-A90878CF3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41E73-AB46-470E-A9AA-1D17C2386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C22FB-3481-4B2C-908B-687D032935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44D06-6B34-4650-9E2C-13D3D189C32A}" type="datetimeFigureOut">
              <a:rPr lang="en-GB" smtClean="0"/>
              <a:t>01/06/2021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DA92E-1F4E-43E7-A7AD-054A6CD3E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BD4E8-750D-44EE-AD23-A48B25D29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F2F58-680A-4A81-B917-441DFFE7D1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80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group of people standing next to a car&#10;&#10;Description automatically generated with low confidence">
            <a:extLst>
              <a:ext uri="{FF2B5EF4-FFF2-40B4-BE49-F238E27FC236}">
                <a16:creationId xmlns:a16="http://schemas.microsoft.com/office/drawing/2014/main" id="{317E3BE4-7102-4DF6-9551-AEC85BC7A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98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0AF90E-B4FD-4819-947E-D94146484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38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6E8D34-B0C9-4469-BEAE-75953E37F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52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226AD3-E47E-4466-B08F-8DCF7ECF9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61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9D4AD1A-85A1-490E-9899-4003E42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00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6E013DCF-06EE-43A6-AA77-547E3678E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15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8C2EAA2A-0AC9-42F7-8AC3-1A469A4E6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32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2FDAD9D-802F-481D-BEB9-E2153365D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61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venn diagram&#10;&#10;Description automatically generated">
            <a:extLst>
              <a:ext uri="{FF2B5EF4-FFF2-40B4-BE49-F238E27FC236}">
                <a16:creationId xmlns:a16="http://schemas.microsoft.com/office/drawing/2014/main" id="{C46D3823-3555-4E6B-8D27-AF864EF65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76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BE5444CF-0A17-42FF-BB83-C74D0C1D6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51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8239A2-AD20-4BA3-9634-DA7F88743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08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CCE62EA-B286-4292-AA36-B0F86DAA5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5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85AC8EC-F60B-42BD-BA47-AE1627D48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27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6C8DD92-A429-48E7-9834-E2ACE4C97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61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36857152-BB2F-4951-B585-38C7568DF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2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imeline&#10;&#10;Description automatically generated with medium confidence">
            <a:extLst>
              <a:ext uri="{FF2B5EF4-FFF2-40B4-BE49-F238E27FC236}">
                <a16:creationId xmlns:a16="http://schemas.microsoft.com/office/drawing/2014/main" id="{2AEA5E98-507F-48C0-B341-0BEB96DC1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89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0DE0CE3-5ED1-46E5-9F2A-95C6D34EC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32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016C-B462-4C23-9943-A9F7BC92B4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DF7A4-8E5A-4EFE-887D-55111DBD5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CC24E515-69D0-41CC-9F82-E5645ABCC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5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Logo, company name&#10;&#10;Description automatically generated">
            <a:extLst>
              <a:ext uri="{FF2B5EF4-FFF2-40B4-BE49-F238E27FC236}">
                <a16:creationId xmlns:a16="http://schemas.microsoft.com/office/drawing/2014/main" id="{5AB69B26-1DC4-4DDD-9754-27630CBF7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1" name="Carda">
            <a:hlinkClick r:id="" action="ppaction://media"/>
            <a:extLst>
              <a:ext uri="{FF2B5EF4-FFF2-40B4-BE49-F238E27FC236}">
                <a16:creationId xmlns:a16="http://schemas.microsoft.com/office/drawing/2014/main" id="{1252CBA3-F02A-4FA6-B0B8-338356198E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9820" y="-323941"/>
            <a:ext cx="4447760" cy="750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4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2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6A44674-8763-4DF2-B1B1-9BCA02853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19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D2F683B97024184F9807A4675901E246" ma:contentTypeVersion="12" ma:contentTypeDescription="Luo uusi asiakirja." ma:contentTypeScope="" ma:versionID="6517b02f37de2d1f3a9405e6ff432bf3">
  <xsd:schema xmlns:xsd="http://www.w3.org/2001/XMLSchema" xmlns:xs="http://www.w3.org/2001/XMLSchema" xmlns:p="http://schemas.microsoft.com/office/2006/metadata/properties" xmlns:ns3="c8a682a3-7be4-41dd-a3c1-1ace35c0f339" xmlns:ns4="8b7a6b90-fc96-48e3-b123-fd3dbad54845" targetNamespace="http://schemas.microsoft.com/office/2006/metadata/properties" ma:root="true" ma:fieldsID="723617070288653ee310483047127299" ns3:_="" ns4:_="">
    <xsd:import namespace="c8a682a3-7be4-41dd-a3c1-1ace35c0f339"/>
    <xsd:import namespace="8b7a6b90-fc96-48e3-b123-fd3dbad5484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a682a3-7be4-41dd-a3c1-1ace35c0f3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7a6b90-fc96-48e3-b123-fd3dbad5484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Jakamisen tiedo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Jakamisvihjeen hajautus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5B6881-ED8E-436D-AB1A-030669B03D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0802677-EC64-41AD-9ED7-1605B66CBA83}">
  <ds:schemaRefs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www.w3.org/XML/1998/namespace"/>
    <ds:schemaRef ds:uri="8b7a6b90-fc96-48e3-b123-fd3dbad54845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c8a682a3-7be4-41dd-a3c1-1ace35c0f339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3CA0E29-E223-42D8-8176-2CB78851888E}">
  <ds:schemaRefs>
    <ds:schemaRef ds:uri="8b7a6b90-fc96-48e3-b123-fd3dbad54845"/>
    <ds:schemaRef ds:uri="c8a682a3-7be4-41dd-a3c1-1ace35c0f3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Christina Anton</dc:creator>
  <cp:lastModifiedBy>Christina Anton</cp:lastModifiedBy>
  <cp:revision>2</cp:revision>
  <dcterms:created xsi:type="dcterms:W3CDTF">2021-05-22T20:10:33Z</dcterms:created>
  <dcterms:modified xsi:type="dcterms:W3CDTF">2021-06-01T16:33:30Z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0x010100D2F683B97024184F9807A4675901E246</vt:lpwstr>
  </property>
</Properties>
</file>